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2" r:id="rId4"/>
    <p:sldId id="303" r:id="rId5"/>
    <p:sldId id="304" r:id="rId6"/>
    <p:sldId id="258" r:id="rId7"/>
    <p:sldId id="299" r:id="rId8"/>
    <p:sldId id="300" r:id="rId9"/>
    <p:sldId id="301" r:id="rId10"/>
    <p:sldId id="259" r:id="rId11"/>
    <p:sldId id="296" r:id="rId12"/>
    <p:sldId id="298" r:id="rId13"/>
    <p:sldId id="297" r:id="rId14"/>
    <p:sldId id="260" r:id="rId15"/>
    <p:sldId id="294" r:id="rId16"/>
    <p:sldId id="295" r:id="rId17"/>
    <p:sldId id="293" r:id="rId18"/>
    <p:sldId id="261" r:id="rId19"/>
    <p:sldId id="290" r:id="rId20"/>
    <p:sldId id="291" r:id="rId21"/>
    <p:sldId id="292" r:id="rId22"/>
    <p:sldId id="262" r:id="rId23"/>
    <p:sldId id="287" r:id="rId24"/>
    <p:sldId id="288" r:id="rId25"/>
    <p:sldId id="289" r:id="rId26"/>
    <p:sldId id="263" r:id="rId27"/>
    <p:sldId id="284" r:id="rId28"/>
    <p:sldId id="285" r:id="rId29"/>
    <p:sldId id="286" r:id="rId30"/>
    <p:sldId id="281" r:id="rId31"/>
    <p:sldId id="264" r:id="rId32"/>
    <p:sldId id="283" r:id="rId33"/>
    <p:sldId id="282" r:id="rId34"/>
    <p:sldId id="265" r:id="rId35"/>
    <p:sldId id="278" r:id="rId36"/>
    <p:sldId id="279" r:id="rId37"/>
    <p:sldId id="280" r:id="rId38"/>
    <p:sldId id="266" r:id="rId39"/>
    <p:sldId id="275" r:id="rId40"/>
    <p:sldId id="276" r:id="rId41"/>
    <p:sldId id="277" r:id="rId42"/>
    <p:sldId id="272" r:id="rId43"/>
    <p:sldId id="267" r:id="rId44"/>
    <p:sldId id="273" r:id="rId45"/>
    <p:sldId id="274" r:id="rId46"/>
    <p:sldId id="268" r:id="rId47"/>
    <p:sldId id="269" r:id="rId48"/>
    <p:sldId id="270" r:id="rId49"/>
    <p:sldId id="27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D3B11-D508-434D-95E6-D765D04BC892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08C05-57A9-4A50-96CE-76CA67CE50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Georges%20Brassens\Master%20Serie,%20Vol.%201%20%5bDisc%201%5d\1-01%20Chanson%20Pour%20l'Auvergnat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Chanson pour </a:t>
            </a:r>
            <a:r>
              <a:rPr lang="en-US" b="1" dirty="0" err="1"/>
              <a:t>l’Auvergnat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Georges </a:t>
            </a:r>
            <a:r>
              <a:rPr lang="en-US" dirty="0" err="1" smtClean="0"/>
              <a:t>Brassens</a:t>
            </a:r>
            <a:endParaRPr lang="en-US" dirty="0"/>
          </a:p>
        </p:txBody>
      </p:sp>
      <p:pic>
        <p:nvPicPr>
          <p:cNvPr id="4" name="1-01 Chanson Pour l'Auvergnat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bois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47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bois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m'avait</a:t>
            </a:r>
            <a:r>
              <a:rPr lang="en-US" sz="4000" dirty="0"/>
              <a:t> </a:t>
            </a:r>
            <a:r>
              <a:rPr lang="en-US" sz="4000" dirty="0" err="1"/>
              <a:t>chauffé</a:t>
            </a:r>
            <a:r>
              <a:rPr lang="en-US" sz="4000" dirty="0"/>
              <a:t> le corps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bois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m'avait</a:t>
            </a:r>
            <a:r>
              <a:rPr lang="en-US" sz="4000" dirty="0"/>
              <a:t> </a:t>
            </a:r>
            <a:r>
              <a:rPr lang="en-US" sz="4000" dirty="0" err="1"/>
              <a:t>chauffé</a:t>
            </a:r>
            <a:r>
              <a:rPr lang="en-US" sz="4000" dirty="0"/>
              <a:t> le corps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âme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brûle</a:t>
            </a:r>
            <a:r>
              <a:rPr lang="en-US" sz="4000" dirty="0"/>
              <a:t> encore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391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bois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m'avait</a:t>
            </a:r>
            <a:r>
              <a:rPr lang="en-US" sz="4000" dirty="0"/>
              <a:t> </a:t>
            </a:r>
            <a:r>
              <a:rPr lang="en-US" sz="4000" dirty="0" err="1"/>
              <a:t>chauffé</a:t>
            </a:r>
            <a:r>
              <a:rPr lang="en-US" sz="4000" dirty="0"/>
              <a:t> le corps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âme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brûle</a:t>
            </a:r>
            <a:r>
              <a:rPr lang="en-US" sz="4000" dirty="0"/>
              <a:t> encore</a:t>
            </a:r>
            <a:br>
              <a:rPr lang="en-US" sz="4000" dirty="0"/>
            </a:br>
            <a:r>
              <a:rPr lang="en-US" sz="4000" dirty="0"/>
              <a:t>A la </a:t>
            </a:r>
            <a:r>
              <a:rPr lang="en-US" sz="4000" dirty="0" err="1"/>
              <a:t>manière</a:t>
            </a:r>
            <a:r>
              <a:rPr lang="en-US" sz="4000" dirty="0"/>
              <a:t> d'un </a:t>
            </a:r>
            <a:r>
              <a:rPr lang="en-US" sz="4000" dirty="0" err="1"/>
              <a:t>feu</a:t>
            </a:r>
            <a:r>
              <a:rPr lang="en-US" sz="4000" dirty="0"/>
              <a:t> de joie</a:t>
            </a:r>
          </a:p>
        </p:txBody>
      </p:sp>
    </p:spTree>
  </p:cSld>
  <p:clrMapOvr>
    <a:masterClrMapping/>
  </p:clrMapOvr>
  <p:transition advTm="379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74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croque</a:t>
            </a:r>
            <a:r>
              <a:rPr lang="en-US" sz="4000" dirty="0"/>
              <a:t> mort</a:t>
            </a:r>
            <a:r>
              <a:rPr lang="en-US" sz="4000" baseline="30000" dirty="0"/>
              <a:t>4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1862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 undertaker</a:t>
            </a:r>
          </a:p>
        </p:txBody>
      </p:sp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croque</a:t>
            </a:r>
            <a:r>
              <a:rPr lang="en-US" sz="4000" dirty="0"/>
              <a:t> mort</a:t>
            </a:r>
            <a:r>
              <a:rPr lang="en-US" sz="4000" baseline="30000" dirty="0"/>
              <a:t>4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conduise</a:t>
            </a:r>
            <a:r>
              <a:rPr lang="en-US" sz="4000" baseline="30000" dirty="0"/>
              <a:t>5</a:t>
            </a:r>
            <a:r>
              <a:rPr lang="en-US" sz="4000" dirty="0"/>
              <a:t> à </a:t>
            </a:r>
            <a:r>
              <a:rPr lang="en-US" sz="4000" dirty="0" err="1"/>
              <a:t>travers</a:t>
            </a:r>
            <a:r>
              <a:rPr lang="en-US" sz="4000" dirty="0"/>
              <a:t> </a:t>
            </a:r>
            <a:r>
              <a:rPr lang="en-US" sz="4000" dirty="0" err="1"/>
              <a:t>ciel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3151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 undertaker</a:t>
            </a:r>
          </a:p>
          <a:p>
            <a:r>
              <a:rPr lang="en-US" sz="2400" dirty="0" smtClean="0"/>
              <a:t>5  </a:t>
            </a:r>
            <a:r>
              <a:rPr lang="en-US" sz="2400" i="1" dirty="0" err="1" smtClean="0"/>
              <a:t>Notez</a:t>
            </a:r>
            <a:r>
              <a:rPr lang="en-US" sz="2400" i="1" dirty="0" smtClean="0"/>
              <a:t> le temps/mode</a:t>
            </a:r>
            <a:endParaRPr lang="en-US" sz="2400" i="1" dirty="0"/>
          </a:p>
        </p:txBody>
      </p:sp>
    </p:spTree>
  </p:cSld>
  <p:clrMapOvr>
    <a:masterClrMapping/>
  </p:clrMapOvr>
  <p:transition advTm="421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croque</a:t>
            </a:r>
            <a:r>
              <a:rPr lang="en-US" sz="4000" dirty="0"/>
              <a:t> mort</a:t>
            </a:r>
            <a:r>
              <a:rPr lang="en-US" sz="4000" baseline="30000" dirty="0"/>
              <a:t>4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conduise</a:t>
            </a:r>
            <a:r>
              <a:rPr lang="en-US" sz="4000" baseline="30000" dirty="0"/>
              <a:t>5</a:t>
            </a:r>
            <a:r>
              <a:rPr lang="en-US" sz="4000" dirty="0"/>
              <a:t> à </a:t>
            </a:r>
            <a:r>
              <a:rPr lang="en-US" sz="4000" dirty="0" err="1"/>
              <a:t>travers</a:t>
            </a:r>
            <a:r>
              <a:rPr lang="en-US" sz="4000" dirty="0"/>
              <a:t> </a:t>
            </a:r>
            <a:r>
              <a:rPr lang="en-US" sz="4000" dirty="0" err="1"/>
              <a:t>ciel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Au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éternel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3151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 undertaker</a:t>
            </a:r>
          </a:p>
          <a:p>
            <a:r>
              <a:rPr lang="en-US" sz="2400" dirty="0" smtClean="0"/>
              <a:t>5  </a:t>
            </a:r>
            <a:r>
              <a:rPr lang="en-US" sz="2400" i="1" dirty="0" err="1" smtClean="0"/>
              <a:t>Notez</a:t>
            </a:r>
            <a:r>
              <a:rPr lang="en-US" sz="2400" i="1" dirty="0" smtClean="0"/>
              <a:t> le temps/mode</a:t>
            </a:r>
            <a:endParaRPr lang="en-US" sz="2400" i="1" dirty="0"/>
          </a:p>
        </p:txBody>
      </p:sp>
    </p:spTree>
  </p:cSld>
  <p:clrMapOvr>
    <a:masterClrMapping/>
  </p:clrMapOvr>
  <p:transition advTm="369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77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qui sans </a:t>
            </a:r>
            <a:r>
              <a:rPr lang="en-US" sz="4000" dirty="0" err="1"/>
              <a:t>façon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72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15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qui sans </a:t>
            </a:r>
            <a:r>
              <a:rPr lang="en-US" sz="4000" dirty="0" err="1"/>
              <a:t>façon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</a:t>
            </a:r>
            <a:r>
              <a:rPr lang="en-US" sz="4000" dirty="0" err="1"/>
              <a:t>quatre</a:t>
            </a:r>
            <a:r>
              <a:rPr lang="en-US" sz="4000" dirty="0"/>
              <a:t> bouts de pain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04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qui sans </a:t>
            </a:r>
            <a:r>
              <a:rPr lang="en-US" sz="4000" dirty="0" err="1"/>
              <a:t>façon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</a:t>
            </a:r>
            <a:r>
              <a:rPr lang="en-US" sz="4000" dirty="0" err="1"/>
              <a:t>quatre</a:t>
            </a:r>
            <a:r>
              <a:rPr lang="en-US" sz="4000" dirty="0"/>
              <a:t> bouts de pain</a:t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ma vie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faisait</a:t>
            </a:r>
            <a:r>
              <a:rPr lang="en-US" sz="4000" dirty="0"/>
              <a:t> </a:t>
            </a:r>
            <a:r>
              <a:rPr lang="en-US" sz="4000" dirty="0" err="1"/>
              <a:t>faim</a:t>
            </a:r>
            <a:endParaRPr lang="en-US" sz="4000" dirty="0"/>
          </a:p>
        </p:txBody>
      </p:sp>
    </p:spTree>
  </p:cSld>
  <p:clrMapOvr>
    <a:masterClrMapping/>
  </p:clrMapOvr>
  <p:transition advTm="415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m'ouvris</a:t>
            </a:r>
            <a:r>
              <a:rPr lang="en-US" sz="4000" dirty="0"/>
              <a:t> </a:t>
            </a:r>
            <a:r>
              <a:rPr lang="en-US" sz="4000" dirty="0" err="1"/>
              <a:t>ta</a:t>
            </a:r>
            <a:r>
              <a:rPr lang="en-US" sz="4000" dirty="0"/>
              <a:t> huche</a:t>
            </a:r>
            <a:r>
              <a:rPr lang="en-US" sz="4000" baseline="30000" dirty="0"/>
              <a:t>6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1668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cupboard</a:t>
            </a:r>
          </a:p>
        </p:txBody>
      </p:sp>
    </p:spTree>
  </p:cSld>
  <p:clrMapOvr>
    <a:masterClrMapping/>
  </p:clrMapOvr>
  <p:transition advTm="374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m'ouvris</a:t>
            </a:r>
            <a:r>
              <a:rPr lang="en-US" sz="4000" dirty="0"/>
              <a:t> </a:t>
            </a:r>
            <a:r>
              <a:rPr lang="en-US" sz="4000" dirty="0" err="1"/>
              <a:t>ta</a:t>
            </a:r>
            <a:r>
              <a:rPr lang="en-US" sz="4000" dirty="0"/>
              <a:t> huche</a:t>
            </a:r>
            <a:r>
              <a:rPr lang="en-US" sz="4000" baseline="30000" dirty="0"/>
              <a:t>6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croquantes</a:t>
            </a:r>
            <a:r>
              <a:rPr lang="en-US" sz="4000" dirty="0"/>
              <a:t> 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16680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cupboard</a:t>
            </a:r>
          </a:p>
          <a:p>
            <a:endParaRPr lang="en-US" sz="2400" i="1" dirty="0"/>
          </a:p>
        </p:txBody>
      </p:sp>
    </p:spTree>
  </p:cSld>
  <p:clrMapOvr>
    <a:masterClrMapping/>
  </p:clrMapOvr>
  <p:transition advTm="3432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m'ouvris</a:t>
            </a:r>
            <a:r>
              <a:rPr lang="en-US" sz="4000" dirty="0"/>
              <a:t> </a:t>
            </a:r>
            <a:r>
              <a:rPr lang="en-US" sz="4000" dirty="0" err="1"/>
              <a:t>ta</a:t>
            </a:r>
            <a:r>
              <a:rPr lang="en-US" sz="4000" dirty="0"/>
              <a:t> huche</a:t>
            </a:r>
            <a:r>
              <a:rPr lang="en-US" sz="4000" baseline="30000" dirty="0"/>
              <a:t>6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croquantes</a:t>
            </a:r>
            <a:r>
              <a:rPr lang="en-US" sz="4000" dirty="0"/>
              <a:t> 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Tous</a:t>
            </a:r>
            <a:r>
              <a:rPr lang="en-US" sz="4000" dirty="0"/>
              <a:t> les gens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intentionnés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16680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cupboard</a:t>
            </a:r>
          </a:p>
          <a:p>
            <a:endParaRPr lang="en-US" sz="2400" i="1" dirty="0"/>
          </a:p>
        </p:txBody>
      </p:sp>
    </p:spTree>
  </p:cSld>
  <p:clrMapOvr>
    <a:masterClrMapping/>
  </p:clrMapOvr>
  <p:transition advTm="322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448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m'ouvris</a:t>
            </a:r>
            <a:r>
              <a:rPr lang="en-US" sz="4000" dirty="0"/>
              <a:t> </a:t>
            </a:r>
            <a:r>
              <a:rPr lang="en-US" sz="4000" dirty="0" err="1"/>
              <a:t>ta</a:t>
            </a:r>
            <a:r>
              <a:rPr lang="en-US" sz="4000" dirty="0"/>
              <a:t> huche</a:t>
            </a:r>
            <a:r>
              <a:rPr lang="en-US" sz="4000" baseline="30000" dirty="0"/>
              <a:t>6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croquantes</a:t>
            </a:r>
            <a:r>
              <a:rPr lang="en-US" sz="4000" dirty="0"/>
              <a:t> 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Tous</a:t>
            </a:r>
            <a:r>
              <a:rPr lang="en-US" sz="4000" dirty="0"/>
              <a:t> les gens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intentionnés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S'amusaient</a:t>
            </a:r>
            <a:r>
              <a:rPr lang="en-US" sz="4000" dirty="0"/>
              <a:t> à me </a:t>
            </a:r>
            <a:r>
              <a:rPr lang="en-US" sz="4000" dirty="0" err="1"/>
              <a:t>voir</a:t>
            </a:r>
            <a:r>
              <a:rPr lang="en-US" sz="4000" dirty="0"/>
              <a:t> jeûner</a:t>
            </a:r>
            <a:r>
              <a:rPr lang="en-US" sz="4000" baseline="30000" dirty="0"/>
              <a:t>7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33441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  cupboard</a:t>
            </a:r>
          </a:p>
          <a:p>
            <a:r>
              <a:rPr lang="en-US" sz="2400" dirty="0" smtClean="0"/>
              <a:t>7  </a:t>
            </a:r>
            <a:r>
              <a:rPr lang="en-US" sz="2400" i="1" dirty="0" smtClean="0"/>
              <a:t>vivre sans la </a:t>
            </a:r>
            <a:r>
              <a:rPr lang="en-US" sz="2400" i="1" dirty="0" err="1" smtClean="0"/>
              <a:t>nourriture</a:t>
            </a:r>
            <a:endParaRPr lang="en-US" sz="2400" i="1" dirty="0"/>
          </a:p>
        </p:txBody>
      </p:sp>
    </p:spTree>
  </p:cSld>
  <p:clrMapOvr>
    <a:masterClrMapping/>
  </p:clrMapOvr>
  <p:transition advTm="4165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829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pain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47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829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pain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m'avait</a:t>
            </a:r>
            <a:r>
              <a:rPr lang="en-US" sz="4000" dirty="0"/>
              <a:t> </a:t>
            </a:r>
            <a:r>
              <a:rPr lang="en-US" sz="4000" dirty="0" err="1"/>
              <a:t>chauffé</a:t>
            </a:r>
            <a:r>
              <a:rPr lang="en-US" sz="4000" dirty="0"/>
              <a:t> le corps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55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829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pain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m'avait</a:t>
            </a:r>
            <a:r>
              <a:rPr lang="en-US" sz="4000" dirty="0"/>
              <a:t> </a:t>
            </a:r>
            <a:r>
              <a:rPr lang="en-US" sz="4000" dirty="0" err="1"/>
              <a:t>chauffé</a:t>
            </a:r>
            <a:r>
              <a:rPr lang="en-US" sz="4000" dirty="0"/>
              <a:t> le corps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âme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brûle</a:t>
            </a:r>
            <a:r>
              <a:rPr lang="en-US" sz="4000" dirty="0"/>
              <a:t> encore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16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829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n'était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> </a:t>
            </a:r>
            <a:r>
              <a:rPr lang="en-US" sz="4000" dirty="0" err="1"/>
              <a:t>qu'un</a:t>
            </a:r>
            <a:r>
              <a:rPr lang="en-US" sz="4000" dirty="0"/>
              <a:t> </a:t>
            </a:r>
            <a:r>
              <a:rPr lang="en-US" sz="4000" dirty="0" err="1"/>
              <a:t>peu</a:t>
            </a:r>
            <a:r>
              <a:rPr lang="en-US" sz="4000" dirty="0"/>
              <a:t> de pain</a:t>
            </a:r>
            <a:br>
              <a:rPr lang="en-US" sz="4000" dirty="0"/>
            </a:br>
            <a:r>
              <a:rPr lang="en-US" sz="4000" dirty="0" err="1"/>
              <a:t>Mais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m'avait</a:t>
            </a:r>
            <a:r>
              <a:rPr lang="en-US" sz="4000" dirty="0"/>
              <a:t> </a:t>
            </a:r>
            <a:r>
              <a:rPr lang="en-US" sz="4000" dirty="0" err="1"/>
              <a:t>chauffé</a:t>
            </a:r>
            <a:r>
              <a:rPr lang="en-US" sz="4000" dirty="0"/>
              <a:t> le corps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âme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brûle</a:t>
            </a:r>
            <a:r>
              <a:rPr lang="en-US" sz="4000" dirty="0"/>
              <a:t> encore</a:t>
            </a:r>
            <a:br>
              <a:rPr lang="en-US" sz="4000" dirty="0"/>
            </a:br>
            <a:r>
              <a:rPr lang="en-US" sz="4000" dirty="0"/>
              <a:t>A la </a:t>
            </a:r>
            <a:r>
              <a:rPr lang="en-US" sz="4000" dirty="0" err="1"/>
              <a:t>manière</a:t>
            </a:r>
            <a:r>
              <a:rPr lang="en-US" sz="4000" dirty="0"/>
              <a:t> d'un grand festin</a:t>
            </a:r>
            <a:r>
              <a:rPr lang="en-US" sz="4000" baseline="30000" dirty="0"/>
              <a:t>8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1085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8  feast</a:t>
            </a:r>
            <a:endParaRPr lang="en-US" sz="2400" dirty="0"/>
          </a:p>
        </p:txBody>
      </p:sp>
    </p:spTree>
  </p:cSld>
  <p:clrMapOvr>
    <a:masterClrMapping/>
  </p:clrMapOvr>
  <p:transition advTm="385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792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qui sans façon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486400"/>
            <a:ext cx="2636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unceremoniously</a:t>
            </a:r>
          </a:p>
        </p:txBody>
      </p:sp>
    </p:spTree>
  </p:cSld>
  <p:clrMapOvr>
    <a:masterClrMapping/>
  </p:clrMapOvr>
  <p:transition advTm="3542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86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croqu'mort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463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croqu'mort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err="1"/>
              <a:t>conduise</a:t>
            </a:r>
            <a:r>
              <a:rPr lang="en-US" sz="4000" dirty="0"/>
              <a:t> à </a:t>
            </a:r>
            <a:r>
              <a:rPr lang="en-US" sz="4000" dirty="0" err="1"/>
              <a:t>travers</a:t>
            </a:r>
            <a:r>
              <a:rPr lang="en-US" sz="4000" dirty="0"/>
              <a:t> </a:t>
            </a:r>
            <a:r>
              <a:rPr lang="en-US" sz="4000" dirty="0" err="1"/>
              <a:t>ciel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l'hôtesse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croqu'mort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err="1"/>
              <a:t>conduise</a:t>
            </a:r>
            <a:r>
              <a:rPr lang="en-US" sz="4000" dirty="0"/>
              <a:t> à </a:t>
            </a:r>
            <a:r>
              <a:rPr lang="en-US" sz="4000" dirty="0" err="1"/>
              <a:t>travers</a:t>
            </a:r>
            <a:r>
              <a:rPr lang="en-US" sz="4000" dirty="0"/>
              <a:t> </a:t>
            </a:r>
            <a:r>
              <a:rPr lang="en-US" sz="4000" dirty="0" err="1"/>
              <a:t>ciel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Au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éternel</a:t>
            </a:r>
            <a:endParaRPr lang="en-US" sz="4000" dirty="0"/>
          </a:p>
        </p:txBody>
      </p:sp>
    </p:spTree>
  </p:cSld>
  <p:clrMapOvr>
    <a:masterClrMapping/>
  </p:clrMapOvr>
  <p:transition advTm="382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qui sans </a:t>
            </a:r>
            <a:r>
              <a:rPr lang="en-US" sz="4000" dirty="0" err="1"/>
              <a:t>façon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58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qui sans </a:t>
            </a:r>
            <a:r>
              <a:rPr lang="en-US" sz="4000" dirty="0" err="1"/>
              <a:t>façon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D'un air </a:t>
            </a:r>
            <a:r>
              <a:rPr lang="en-US" sz="4000" dirty="0" err="1"/>
              <a:t>malheureux</a:t>
            </a:r>
            <a:r>
              <a:rPr lang="en-US" sz="4000" dirty="0"/>
              <a:t>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souri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08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75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qui sans </a:t>
            </a:r>
            <a:r>
              <a:rPr lang="en-US" sz="4000" dirty="0" err="1"/>
              <a:t>façon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D'un air </a:t>
            </a:r>
            <a:r>
              <a:rPr lang="en-US" sz="4000" dirty="0" err="1"/>
              <a:t>malheureux</a:t>
            </a:r>
            <a:r>
              <a:rPr lang="en-US" sz="4000" dirty="0"/>
              <a:t>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souri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Lorsque</a:t>
            </a:r>
            <a:r>
              <a:rPr lang="en-US" sz="4000" dirty="0"/>
              <a:t> les gendarmes </a:t>
            </a:r>
            <a:r>
              <a:rPr lang="en-US" sz="4000" dirty="0" err="1"/>
              <a:t>m'ont</a:t>
            </a:r>
            <a:r>
              <a:rPr lang="en-US" sz="4000" dirty="0"/>
              <a:t> </a:t>
            </a:r>
            <a:r>
              <a:rPr lang="en-US" sz="4000" dirty="0" err="1"/>
              <a:t>pris</a:t>
            </a:r>
            <a:endParaRPr lang="en-US" sz="4000" dirty="0"/>
          </a:p>
        </p:txBody>
      </p:sp>
    </p:spTree>
  </p:cSld>
  <p:clrMapOvr>
    <a:masterClrMapping/>
  </p:clrMapOvr>
  <p:transition advTm="401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n'as</a:t>
            </a:r>
            <a:r>
              <a:rPr lang="en-US" sz="4000" dirty="0"/>
              <a:t> pas </a:t>
            </a:r>
            <a:r>
              <a:rPr lang="en-US" sz="4000" dirty="0" err="1"/>
              <a:t>applaudi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72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91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n'as</a:t>
            </a:r>
            <a:r>
              <a:rPr lang="en-US" sz="4000" dirty="0"/>
              <a:t> pas </a:t>
            </a:r>
            <a:r>
              <a:rPr lang="en-US" sz="4000" dirty="0" err="1"/>
              <a:t>applaudi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croquantes</a:t>
            </a:r>
            <a:r>
              <a:rPr lang="en-US" sz="4000" dirty="0"/>
              <a:t> 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33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qui sans façon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</a:t>
            </a:r>
            <a:r>
              <a:rPr lang="en-US" sz="4000" dirty="0" err="1"/>
              <a:t>quatre</a:t>
            </a:r>
            <a:r>
              <a:rPr lang="en-US" sz="4000" dirty="0"/>
              <a:t> bouts</a:t>
            </a:r>
            <a:r>
              <a:rPr lang="en-US" sz="4000" baseline="30000" dirty="0"/>
              <a:t>2</a:t>
            </a:r>
            <a:r>
              <a:rPr lang="en-US" sz="4000" dirty="0"/>
              <a:t> de bois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486400"/>
            <a:ext cx="26364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unceremoniously</a:t>
            </a:r>
          </a:p>
          <a:p>
            <a:r>
              <a:rPr lang="en-US" sz="2400" dirty="0" smtClean="0"/>
              <a:t>2   des </a:t>
            </a:r>
            <a:r>
              <a:rPr lang="en-US" sz="2400" dirty="0" err="1" smtClean="0"/>
              <a:t>pièces</a:t>
            </a:r>
            <a:endParaRPr lang="en-US" sz="2400" dirty="0"/>
          </a:p>
        </p:txBody>
      </p:sp>
    </p:spTree>
  </p:cSld>
  <p:clrMapOvr>
    <a:masterClrMapping/>
  </p:clrMapOvr>
  <p:transition advTm="3214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91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n'as</a:t>
            </a:r>
            <a:r>
              <a:rPr lang="en-US" sz="4000" dirty="0"/>
              <a:t> pas </a:t>
            </a:r>
            <a:r>
              <a:rPr lang="en-US" sz="4000" dirty="0" err="1"/>
              <a:t>applaudi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croquantes</a:t>
            </a:r>
            <a:r>
              <a:rPr lang="en-US" sz="4000" dirty="0"/>
              <a:t> 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Tous</a:t>
            </a:r>
            <a:r>
              <a:rPr lang="en-US" sz="4000" dirty="0"/>
              <a:t> les gens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intentionnés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91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n'as</a:t>
            </a:r>
            <a:r>
              <a:rPr lang="en-US" sz="4000" dirty="0"/>
              <a:t> pas </a:t>
            </a:r>
            <a:r>
              <a:rPr lang="en-US" sz="4000" dirty="0" err="1"/>
              <a:t>applaudi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Les </a:t>
            </a:r>
            <a:r>
              <a:rPr lang="en-US" sz="4000" dirty="0" err="1"/>
              <a:t>croquantes</a:t>
            </a:r>
            <a:r>
              <a:rPr lang="en-US" sz="4000" dirty="0"/>
              <a:t> 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Tous</a:t>
            </a:r>
            <a:r>
              <a:rPr lang="en-US" sz="4000" dirty="0"/>
              <a:t> les gens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intentionnés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Riaient</a:t>
            </a:r>
            <a:r>
              <a:rPr lang="en-US" sz="4000" dirty="0"/>
              <a:t> de me </a:t>
            </a:r>
            <a:r>
              <a:rPr lang="en-US" sz="4000" dirty="0" err="1"/>
              <a:t>voir</a:t>
            </a:r>
            <a:r>
              <a:rPr lang="en-US" sz="4000" dirty="0"/>
              <a:t> </a:t>
            </a:r>
            <a:r>
              <a:rPr lang="en-US" sz="4000" dirty="0" err="1" smtClean="0"/>
              <a:t>ammener</a:t>
            </a:r>
            <a:endParaRPr lang="en-US" sz="4000" dirty="0"/>
          </a:p>
        </p:txBody>
      </p:sp>
    </p:spTree>
  </p:cSld>
  <p:clrMapOvr>
    <a:masterClrMapping/>
  </p:clrMapOvr>
  <p:transition advTm="4524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685800"/>
            <a:ext cx="71422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n'était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rien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qu'un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 miel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9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648" y="5943600"/>
            <a:ext cx="125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honey</a:t>
            </a:r>
            <a:endParaRPr lang="en-US" sz="2400" dirty="0"/>
          </a:p>
        </p:txBody>
      </p:sp>
    </p:spTree>
  </p:cSld>
  <p:clrMapOvr>
    <a:masterClrMapping/>
  </p:clrMapOvr>
  <p:transition advTm="3026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685800"/>
            <a:ext cx="71422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n'était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rien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qu'un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 miel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9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m'avait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chauffé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 corps</a:t>
            </a:r>
            <a:b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648" y="5943600"/>
            <a:ext cx="125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honey</a:t>
            </a:r>
            <a:endParaRPr lang="en-US" sz="2400" dirty="0"/>
          </a:p>
        </p:txBody>
      </p:sp>
    </p:spTree>
  </p:cSld>
  <p:clrMapOvr>
    <a:masterClrMapping/>
  </p:clrMapOvr>
  <p:transition advTm="3604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685800"/>
            <a:ext cx="71422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n'était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rien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qu'un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 miel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9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m'avait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chauffé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 corps</a:t>
            </a:r>
            <a:b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dans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âme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brûle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encore</a:t>
            </a:r>
            <a:b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648" y="5943600"/>
            <a:ext cx="125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honey</a:t>
            </a:r>
            <a:endParaRPr lang="en-US" sz="2400" dirty="0"/>
          </a:p>
        </p:txBody>
      </p:sp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685800"/>
            <a:ext cx="71422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n'était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rien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qu'un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 miel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9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m'avait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chauffé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 corps</a:t>
            </a:r>
            <a:b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dans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âme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brûle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encore</a:t>
            </a:r>
            <a:b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</a:b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 la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manière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d'un grand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soleil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4648" y="5943600"/>
            <a:ext cx="125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  honey</a:t>
            </a:r>
            <a:endParaRPr lang="en-US" sz="2400" dirty="0"/>
          </a:p>
        </p:txBody>
      </p:sp>
    </p:spTree>
  </p:cSld>
  <p:clrMapOvr>
    <a:masterClrMapping/>
  </p:clrMapOvr>
  <p:transition advTm="4087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588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croqu'mort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541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croqu'mort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err="1"/>
              <a:t>conduise</a:t>
            </a:r>
            <a:r>
              <a:rPr lang="en-US" sz="4000" dirty="0"/>
              <a:t> à </a:t>
            </a:r>
            <a:r>
              <a:rPr lang="en-US" sz="4000" dirty="0" err="1"/>
              <a:t>travers</a:t>
            </a:r>
            <a:r>
              <a:rPr lang="en-US" sz="4000" dirty="0"/>
              <a:t> </a:t>
            </a:r>
            <a:r>
              <a:rPr lang="en-US" sz="4000" dirty="0" err="1"/>
              <a:t>ciel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94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l'étranger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mourras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le </a:t>
            </a:r>
            <a:r>
              <a:rPr lang="en-US" sz="4000" dirty="0" err="1"/>
              <a:t>croqu'mort</a:t>
            </a:r>
            <a:r>
              <a:rPr lang="en-US" sz="4000" dirty="0"/>
              <a:t> </a:t>
            </a:r>
            <a:r>
              <a:rPr lang="en-US" sz="4000" dirty="0" err="1"/>
              <a:t>t'emportera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Qu'il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err="1"/>
              <a:t>conduise</a:t>
            </a:r>
            <a:r>
              <a:rPr lang="en-US" sz="4000" dirty="0"/>
              <a:t> à </a:t>
            </a:r>
            <a:r>
              <a:rPr lang="en-US" sz="4000" dirty="0" err="1"/>
              <a:t>travers</a:t>
            </a:r>
            <a:r>
              <a:rPr lang="en-US" sz="4000" dirty="0"/>
              <a:t> </a:t>
            </a:r>
            <a:r>
              <a:rPr lang="en-US" sz="4000" dirty="0" err="1"/>
              <a:t>ciel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Au </a:t>
            </a:r>
            <a:r>
              <a:rPr lang="en-US" sz="4000" dirty="0" err="1"/>
              <a:t>père</a:t>
            </a:r>
            <a:r>
              <a:rPr lang="en-US" sz="4000" dirty="0"/>
              <a:t> </a:t>
            </a:r>
            <a:r>
              <a:rPr lang="en-US" sz="4000" dirty="0" err="1"/>
              <a:t>éternel</a:t>
            </a:r>
            <a:endParaRPr lang="en-US" sz="4000" dirty="0"/>
          </a:p>
        </p:txBody>
      </p:sp>
    </p:spTree>
  </p:cSld>
  <p:clrMapOvr>
    <a:masterClrMapping/>
  </p:clrMapOvr>
  <p:transition advTm="769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685800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Elle </a:t>
            </a:r>
            <a:r>
              <a:rPr lang="en-US" sz="4000" dirty="0" err="1"/>
              <a:t>est</a:t>
            </a:r>
            <a:r>
              <a:rPr lang="en-US" sz="4000" dirty="0"/>
              <a:t> à </a:t>
            </a: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cette</a:t>
            </a:r>
            <a:r>
              <a:rPr lang="en-US" sz="4000" dirty="0"/>
              <a:t> chanson</a:t>
            </a:r>
            <a:br>
              <a:rPr lang="en-US" sz="4000" dirty="0"/>
            </a:br>
            <a:r>
              <a:rPr lang="en-US" sz="4000" dirty="0" err="1"/>
              <a:t>Toi</a:t>
            </a:r>
            <a:r>
              <a:rPr lang="en-US" sz="4000" dirty="0"/>
              <a:t> </a:t>
            </a:r>
            <a:r>
              <a:rPr lang="en-US" sz="4000" dirty="0" err="1"/>
              <a:t>l'Auvergnat</a:t>
            </a:r>
            <a:r>
              <a:rPr lang="en-US" sz="4000" dirty="0"/>
              <a:t> qui sans façon</a:t>
            </a:r>
            <a:r>
              <a:rPr lang="en-US" sz="4000" baseline="30000" dirty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</a:t>
            </a:r>
            <a:r>
              <a:rPr lang="en-US" sz="4000" dirty="0" err="1"/>
              <a:t>quatre</a:t>
            </a:r>
            <a:r>
              <a:rPr lang="en-US" sz="4000" dirty="0"/>
              <a:t> bouts</a:t>
            </a:r>
            <a:r>
              <a:rPr lang="en-US" sz="4000" baseline="30000" dirty="0"/>
              <a:t>2</a:t>
            </a:r>
            <a:r>
              <a:rPr lang="en-US" sz="4000" dirty="0"/>
              <a:t> de bois</a:t>
            </a:r>
            <a:br>
              <a:rPr lang="en-US" sz="4000" dirty="0"/>
            </a:br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ma vie </a:t>
            </a:r>
            <a:r>
              <a:rPr lang="en-US" sz="4000" dirty="0" err="1"/>
              <a:t>il</a:t>
            </a:r>
            <a:r>
              <a:rPr lang="en-US" sz="4000" dirty="0"/>
              <a:t> </a:t>
            </a:r>
            <a:r>
              <a:rPr lang="en-US" sz="4000" dirty="0" err="1"/>
              <a:t>faisait</a:t>
            </a:r>
            <a:r>
              <a:rPr lang="en-US" sz="4000" dirty="0"/>
              <a:t> </a:t>
            </a:r>
            <a:r>
              <a:rPr lang="en-US" sz="4000" dirty="0" err="1"/>
              <a:t>froid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486400"/>
            <a:ext cx="26364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unceremoniously</a:t>
            </a:r>
          </a:p>
          <a:p>
            <a:r>
              <a:rPr lang="en-US" sz="2400" dirty="0" smtClean="0"/>
              <a:t>2   des </a:t>
            </a:r>
            <a:r>
              <a:rPr lang="en-US" sz="2400" dirty="0" err="1" smtClean="0"/>
              <a:t>pièces</a:t>
            </a:r>
            <a:endParaRPr lang="en-US" sz="2400" dirty="0"/>
          </a:p>
        </p:txBody>
      </p:sp>
    </p:spTree>
  </p:cSld>
  <p:clrMapOvr>
    <a:masterClrMapping/>
  </p:clrMapOvr>
  <p:transition advTm="404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96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du </a:t>
            </a:r>
            <a:r>
              <a:rPr lang="en-US" sz="4000" dirty="0" err="1"/>
              <a:t>feu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9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9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du </a:t>
            </a:r>
            <a:r>
              <a:rPr lang="en-US" sz="4000" dirty="0" err="1"/>
              <a:t>feu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Les </a:t>
            </a:r>
            <a:r>
              <a:rPr lang="en-US" sz="4000" dirty="0"/>
              <a:t>croquantes</a:t>
            </a:r>
            <a:r>
              <a:rPr lang="en-US" sz="4000" baseline="30000" dirty="0"/>
              <a:t>3</a:t>
            </a:r>
            <a:r>
              <a:rPr lang="en-US" sz="4000" dirty="0"/>
              <a:t> </a:t>
            </a:r>
            <a:r>
              <a:rPr lang="en-US" sz="4000" dirty="0" smtClean="0"/>
              <a:t> </a:t>
            </a:r>
            <a:r>
              <a:rPr lang="en-US" sz="4000" dirty="0"/>
              <a:t>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5733" y="5939135"/>
            <a:ext cx="2026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clodhoppers</a:t>
            </a:r>
            <a:endParaRPr lang="en-US" sz="2400" dirty="0"/>
          </a:p>
        </p:txBody>
      </p:sp>
    </p:spTree>
  </p:cSld>
  <p:clrMapOvr>
    <a:masterClrMapping/>
  </p:clrMapOvr>
  <p:transition advTm="322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96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du </a:t>
            </a:r>
            <a:r>
              <a:rPr lang="en-US" sz="4000" dirty="0" err="1"/>
              <a:t>feu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Les </a:t>
            </a:r>
            <a:r>
              <a:rPr lang="en-US" sz="4000" dirty="0"/>
              <a:t>croquantes</a:t>
            </a:r>
            <a:r>
              <a:rPr lang="en-US" sz="4000" baseline="30000" dirty="0"/>
              <a:t>3</a:t>
            </a:r>
            <a:r>
              <a:rPr lang="en-US" sz="4000" dirty="0"/>
              <a:t> </a:t>
            </a:r>
            <a:r>
              <a:rPr lang="en-US" sz="4000" dirty="0" smtClean="0"/>
              <a:t> </a:t>
            </a:r>
            <a:r>
              <a:rPr lang="en-US" sz="4000" dirty="0"/>
              <a:t>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Tous</a:t>
            </a:r>
            <a:r>
              <a:rPr lang="en-US" sz="4000" dirty="0"/>
              <a:t> les gens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intentionnés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5733" y="5939135"/>
            <a:ext cx="2026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clodhoppers</a:t>
            </a:r>
            <a:endParaRPr lang="en-US" sz="2400" dirty="0"/>
          </a:p>
        </p:txBody>
      </p:sp>
    </p:spTree>
  </p:cSld>
  <p:clrMapOvr>
    <a:masterClrMapping/>
  </p:clrMapOvr>
  <p:transition advTm="299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96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err="1"/>
              <a:t>m'as</a:t>
            </a:r>
            <a:r>
              <a:rPr lang="en-US" sz="4000" dirty="0"/>
              <a:t> </a:t>
            </a:r>
            <a:r>
              <a:rPr lang="en-US" sz="4000" dirty="0" err="1"/>
              <a:t>donné</a:t>
            </a:r>
            <a:r>
              <a:rPr lang="en-US" sz="4000" dirty="0"/>
              <a:t> du </a:t>
            </a:r>
            <a:r>
              <a:rPr lang="en-US" sz="4000" dirty="0" err="1"/>
              <a:t>feu</a:t>
            </a:r>
            <a:r>
              <a:rPr lang="en-US" sz="4000" dirty="0"/>
              <a:t> </a:t>
            </a:r>
            <a:r>
              <a:rPr lang="en-US" sz="4000" dirty="0" err="1"/>
              <a:t>quand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Les </a:t>
            </a:r>
            <a:r>
              <a:rPr lang="en-US" sz="4000" dirty="0"/>
              <a:t>croquantes</a:t>
            </a:r>
            <a:r>
              <a:rPr lang="en-US" sz="4000" baseline="30000" dirty="0"/>
              <a:t>3</a:t>
            </a:r>
            <a:r>
              <a:rPr lang="en-US" sz="4000" dirty="0"/>
              <a:t> </a:t>
            </a:r>
            <a:r>
              <a:rPr lang="en-US" sz="4000" dirty="0" smtClean="0"/>
              <a:t> </a:t>
            </a:r>
            <a:r>
              <a:rPr lang="en-US" sz="4000" dirty="0"/>
              <a:t>et les </a:t>
            </a:r>
            <a:r>
              <a:rPr lang="en-US" sz="4000" dirty="0" err="1"/>
              <a:t>croquants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Tous</a:t>
            </a:r>
            <a:r>
              <a:rPr lang="en-US" sz="4000" dirty="0"/>
              <a:t> les gens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intentionnés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M'avaient</a:t>
            </a:r>
            <a:r>
              <a:rPr lang="en-US" sz="4000" dirty="0"/>
              <a:t> </a:t>
            </a:r>
            <a:r>
              <a:rPr lang="en-US" sz="4000" dirty="0" err="1"/>
              <a:t>fermé</a:t>
            </a:r>
            <a:r>
              <a:rPr lang="en-US" sz="4000" dirty="0"/>
              <a:t> la </a:t>
            </a:r>
            <a:r>
              <a:rPr lang="en-US" sz="4000" dirty="0" err="1"/>
              <a:t>porte</a:t>
            </a:r>
            <a:r>
              <a:rPr lang="en-US" sz="4000" dirty="0"/>
              <a:t> au </a:t>
            </a:r>
            <a:r>
              <a:rPr lang="en-US" sz="4000" dirty="0" err="1"/>
              <a:t>nez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45733" y="5939135"/>
            <a:ext cx="2026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 clodhoppers</a:t>
            </a:r>
            <a:endParaRPr lang="en-US" sz="2400" dirty="0"/>
          </a:p>
        </p:txBody>
      </p:sp>
    </p:spTree>
  </p:cSld>
  <p:clrMapOvr>
    <a:masterClrMapping/>
  </p:clrMapOvr>
  <p:transition advTm="441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370</Words>
  <Application>Microsoft Office PowerPoint</Application>
  <PresentationFormat>On-screen Show (4:3)</PresentationFormat>
  <Paragraphs>76</Paragraphs>
  <Slides>49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Chanson pour l’Auvergnat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Chanson pour l’Auvergnat</dc:title>
  <dc:creator>Angie</dc:creator>
  <cp:lastModifiedBy>Angie</cp:lastModifiedBy>
  <cp:revision>4</cp:revision>
  <dcterms:created xsi:type="dcterms:W3CDTF">2011-10-20T12:10:31Z</dcterms:created>
  <dcterms:modified xsi:type="dcterms:W3CDTF">2011-10-20T12:42:07Z</dcterms:modified>
</cp:coreProperties>
</file>